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05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06" r:id="rId85"/>
    <p:sldId id="307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>
      <p:cViewPr>
        <p:scale>
          <a:sx n="71" d="100"/>
          <a:sy n="71" d="100"/>
        </p:scale>
        <p:origin x="145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46531-BC9B-C149-995A-D63CD3BB9A4A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94233-F930-C14A-9943-5F8AE75913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984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94233-F930-C14A-9943-5F8AE75913E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92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02E4B-3280-E1DE-3E65-7CCC31167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2DEEF9-9C19-C4B6-2AE0-4182A9DED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DEC9D5-8EB6-1367-EE96-1E72500F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050DF4-BBB7-E36D-CFCA-2C46C24F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923D21-BA66-756F-9411-239B693C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65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3D5D-D1E3-BDBF-0746-8E1B02BAC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EDBA59-D351-D47F-D2F1-FC60291A6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C3150-7E8D-077F-715B-3BA785914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9D352F-9AD7-7A8E-AF6E-504AA514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D5A866-281D-A5F3-DC17-B9C79111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56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0257C2-2373-33B7-A702-6120A6936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2F36AB-4BF5-A396-A521-60F33F086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15180C-C477-5B25-F786-A3637A17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CC3F70-1F4F-C3E1-5F48-73DF0E5F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07E0DD-D418-CCB9-579A-ADF5E3E1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94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3E75B-4702-C838-720E-97BCB01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27D2A-691D-EFE6-62C1-0F6B9A26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CB6430-F1AC-AB27-DA85-E4FB9A37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3C138-DF58-BB4B-87F3-85A5CC79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76F9E4-EF02-4D7E-F83C-DF66B871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227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54980-B99A-8914-E873-6861C9C1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10B432-6438-C11A-940E-E476E7FEB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71D5B-A7C6-FFCD-48C1-F6B17364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5AE118-CD76-464B-865C-49CE625E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492B7D-04AD-D845-3C25-2972F42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6422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4D04D-B552-4306-40AF-B7624127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74EC4F-5AC5-0EB3-9780-8D6D3A0C0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8FA33-F058-2866-0429-348066F38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C7C4A1-751D-010B-9A43-62321F0D3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FFEDF9-22FE-6107-F063-D511041A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29F35C-F47A-1AE1-2A6C-9A463AA5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955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E0935-1C71-8BC9-2C73-223D5511E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CF036-65A6-CF07-9444-57C976375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4418B-BA16-87EC-0807-DA68C6E66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2FED87-F843-B925-8EFD-4969C03F1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E9F7F2-6A20-E8AB-BD05-3BE7AB1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33CCF3-496B-D4C9-E4E5-3BE38A50E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220C15-45BE-CDF4-D150-88BEA2FC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EB2D00-2E54-9D29-66B5-05FFEC6F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722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DB738-D386-B976-A3A3-A18377F7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BC7013-1298-B403-10BF-E04DF4C2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BBE496-1C45-5357-E52D-7E0DD3C7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A6F5D-0830-813F-8A86-568313EC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005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B2AC82-9C5B-791F-DF2C-94710FE49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B63F38-4BE8-06AA-BBE8-4DC627D30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615244-63B6-05AA-6C9C-CFD20AFA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980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8E73C-9A60-263D-888A-C18CE65B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D56AB-0C9E-C17D-E859-87A2DBE9D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1D7D39-9A5E-444C-D7C8-20FF4CEEB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1400C3-F534-88FD-0253-7C7CD7DFC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44A844-6B98-F0B9-BFD5-B7BD19E5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1D4790-6155-539E-B2C2-E00EE09B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4234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081FD-04F1-D536-1AEF-7AA4D8FA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79A3F2-EA0C-74C3-1833-105CFBA8A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6AB710-FF59-2641-ABA9-F0668E97E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350852-7977-D51A-4EFA-4F9BB50E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7436D6-0D0F-5E8E-79A7-3AF02B72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C06D1B-8C9B-FC33-5E80-8B82E74E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100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A8A0B1-B394-79B2-7CC4-5D344B81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F895F9-F256-92FC-CA96-6B57DA89E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68DF5-EAB8-9AF2-74EB-43157AB3A3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5429E-5FDB-8048-BE01-A3204ECA55D9}" type="datetimeFigureOut">
              <a:rPr kumimoji="1" lang="zh-CN" altLang="en-US" smtClean="0"/>
              <a:t>2024/9/1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FAA214-3F27-B9FC-ECC9-87ABB4AA8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6C500D-29CB-8E3C-F9DB-2CD3727B4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49949-EE93-4144-9A06-8849ADCBE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183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28A9D-1476-FC83-E080-2065CF90D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5732BC-6D73-16A6-B0B0-E3B33931B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6FEC26-3FCD-1BEE-BAFA-8AC7A17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076082" cy="56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2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0E068A-5446-EF44-D1AF-6CB3A7C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2930"/>
            <a:ext cx="12343087" cy="677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0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47A692-6703-62C4-EA50-737B7151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90"/>
            <a:ext cx="12360234" cy="67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07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6888E-D762-AAD9-EBA5-20EC6C1B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20"/>
            <a:ext cx="12378364" cy="67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64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968188-4325-344B-D697-5A7EB9F7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573" y="0"/>
            <a:ext cx="12563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3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D151F5-4805-D833-7506-8654E20F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124" y="0"/>
            <a:ext cx="12476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4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6448A2-02B5-4A24-1772-B5726E7D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97" y="0"/>
            <a:ext cx="12566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8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B31639-F593-42A7-1C04-EB26AE2F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124" y="0"/>
            <a:ext cx="12476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10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7A0A3-10FB-7B5B-F9E6-ACED00F1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74" y="0"/>
            <a:ext cx="125121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21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876FE8-23DC-F6D2-0707-0E1623D0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043" y="0"/>
            <a:ext cx="124860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11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573DBB-AC70-256B-9902-CE7C6A8F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183" y="0"/>
            <a:ext cx="1253836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4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F613D-1ED7-6901-FEB8-DEC69A6C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66"/>
            <a:ext cx="12381664" cy="675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1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25B0ED-CC43-4A6C-DE0A-F0F27342F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026" y="0"/>
            <a:ext cx="1256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9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A37970-FDE2-2969-81DF-DC75236F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876" y="0"/>
            <a:ext cx="125417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0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4399F0-7A7A-10B3-F8A7-319D68DC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161" y="0"/>
            <a:ext cx="124843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A0AD12-DB46-18C8-E21A-D1823AAC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444" y="0"/>
            <a:ext cx="12470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0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0DD5C2-01BE-EE08-A19C-CCBF84D0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64"/>
            <a:ext cx="12233309" cy="6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7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C49DAA-64B9-47FB-641E-85574CB8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63"/>
            <a:ext cx="12094218" cy="664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4CBC1A-D55B-9EE7-EC5E-CD9337376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166" y="0"/>
            <a:ext cx="1257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09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354348-80FB-309C-0F38-B7B3B09C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341" y="0"/>
            <a:ext cx="12228117" cy="67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15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ED7952-B652-CCC4-9AF8-DBFDC59C6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75" y="0"/>
            <a:ext cx="12448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70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BB4523-B5D5-62DB-DB93-152FC233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381" y="0"/>
            <a:ext cx="12654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1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46CFC3-9E50-00EB-23D2-C6C83A89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90"/>
            <a:ext cx="12317538" cy="678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05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46CB0B-4C4A-FC8E-B19E-E38B893E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53" y="0"/>
            <a:ext cx="12569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08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C1593E-F574-0769-70CC-FC755492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987" y="0"/>
            <a:ext cx="1258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18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EE2665-D339-32E9-F92A-24A28AF7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867" y="0"/>
            <a:ext cx="12523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81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92832A-A765-6E7C-F506-185D115C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687" y="0"/>
            <a:ext cx="12407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20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1F836E-1021-8CC2-3950-74CD1932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64"/>
            <a:ext cx="12332340" cy="67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3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0392FF-BE0D-6604-121F-025A3E3D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284" y="0"/>
            <a:ext cx="124565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3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0FF516-A0F4-37B8-627D-927EA058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234" y="0"/>
            <a:ext cx="12528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3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F12A0-39D9-D128-6039-27FB68F9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4"/>
            <a:ext cx="12212988" cy="68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09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03C8AE-857F-8B3E-6CCA-AFB977CDE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253881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1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3A2510-C6CB-90D5-36EE-11339D75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86" y="0"/>
            <a:ext cx="1245837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9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46CFC3-9E50-00EB-23D2-C6C83A89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90"/>
            <a:ext cx="12317538" cy="67888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1077E9-0F2B-4806-DDA0-DF10AFEF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835" y="69190"/>
            <a:ext cx="12275670" cy="671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59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526A5B-23D1-1718-314E-3C6E9AF3E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942" y="0"/>
            <a:ext cx="12531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43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E6A8D7-B760-4E87-A0ED-3825EF68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078" y="0"/>
            <a:ext cx="12558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83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0D9C62-4A85-D68E-1693-B9E0334B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285" y="0"/>
            <a:ext cx="1254657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62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B03499-85A4-01D1-F70F-B6F80463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794" y="0"/>
            <a:ext cx="1253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64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F31416-CB38-227A-0378-F74D6BFE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326" y="0"/>
            <a:ext cx="125746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5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999878-8B49-FFF1-A94E-4156CBF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" y="125506"/>
            <a:ext cx="12388573" cy="67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90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B60C3-D394-CD3F-9442-7E83FAFC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360" y="0"/>
            <a:ext cx="124387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55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2EBE31-B8CA-A0E0-C68E-FEFA024F2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" y="0"/>
            <a:ext cx="12174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41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9DFB83-D0B9-BA79-1529-6E62D5B0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393" y="0"/>
            <a:ext cx="126747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17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626FBB-0172-46A2-CCD4-1D618903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338" y="0"/>
            <a:ext cx="12508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2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F2969C-1432-759A-F600-5B7322621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209774" cy="67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60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6556BC-7AC2-A5C6-8BE8-171C385DD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41" y="0"/>
            <a:ext cx="12556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66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790951-57DB-5143-42C0-7430ECDB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089" y="0"/>
            <a:ext cx="12358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27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AD1F5E-C91D-CCF9-15C5-C0C407D62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835" y="0"/>
            <a:ext cx="12501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03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C256E6-6E89-FE94-BECC-39F75FBD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014" y="0"/>
            <a:ext cx="125580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47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B2ECE8-DEDF-1CA4-6787-7B53E0CA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17" y="0"/>
            <a:ext cx="12244017" cy="666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96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4ECB5F-83F0-F89E-741F-CC79ACD0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63" y="0"/>
            <a:ext cx="12451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125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4A54F2-EFAE-8A86-9AEB-43D461FA7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445" y="0"/>
            <a:ext cx="12436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178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4ECBA5-1295-D0A0-4CB3-089FAF40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39" y="0"/>
            <a:ext cx="1256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20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FFF5FB-A501-E1FB-F603-B360E122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406" y="0"/>
            <a:ext cx="12462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56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C58F98-578F-BB90-8DB1-CCF6AB09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307" y="0"/>
            <a:ext cx="12464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7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5506FD-206E-DF97-9729-4EF3D7AE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7644"/>
            <a:ext cx="12056023" cy="66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55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AA8E0-EE9C-4504-E7C0-2336E877C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" y="125506"/>
            <a:ext cx="12295816" cy="67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97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EB0AF6-3B9E-3E42-BE6E-F60E115C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961934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3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DA694B-9597-1F39-F8C8-B3AACCF6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927" y="0"/>
            <a:ext cx="12695798" cy="68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71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4114EF-8CA8-F231-CA19-8B12FCADA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952" y="0"/>
            <a:ext cx="12627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35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4A60D2-59F9-1638-606E-A3B1150A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822" y="0"/>
            <a:ext cx="12579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81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F8142C-4343-1D61-B870-EEA264102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589" y="0"/>
            <a:ext cx="12505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8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02BFC-EDC1-1266-3143-3266316C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807" y="0"/>
            <a:ext cx="12589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17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652E1D-ABEF-F819-7B7C-970E19E9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648" y="0"/>
            <a:ext cx="12581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41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DC05DA-DE20-2AA6-85F4-1BD2E365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149" y="0"/>
            <a:ext cx="12520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17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F6D46D-0111-3BA6-BD41-EE519AB9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97" y="0"/>
            <a:ext cx="1223739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6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EA7DAB-34A5-A2CF-2EE6-7947F16CD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20"/>
            <a:ext cx="12000602" cy="65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84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CD042E-3AD4-CAB1-B0D0-31356B98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883" y="0"/>
            <a:ext cx="12505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43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BEDE9A-0610-E766-BBAC-44B39826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253" y="0"/>
            <a:ext cx="12594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50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1AD13-5881-499D-55E5-184C1577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445" y="0"/>
            <a:ext cx="12436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979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B386A0-553F-D46A-175F-B3C11CC8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648" y="0"/>
            <a:ext cx="12581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2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03751-AA5E-D64E-BCE7-FCC0AA03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6" y="143435"/>
            <a:ext cx="11902150" cy="65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822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6EA6D9-9F54-B604-CB05-7ADE4DC05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961" y="0"/>
            <a:ext cx="126179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34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AE5631-DFB8-CEFC-435D-FFD77C4C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792" y="0"/>
            <a:ext cx="12599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4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D03846-7946-306D-F423-9077EC53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82" y="0"/>
            <a:ext cx="12636682" cy="694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40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2CEAC-79E3-4EBA-7ABD-489E4F6D3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5" y="0"/>
            <a:ext cx="1244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21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0A8536-DD3E-7A1F-43A2-B7CA9FAA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140" y="0"/>
            <a:ext cx="12502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2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A47EBF-CEB6-6E82-6D18-B2D7F87B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124" y="0"/>
            <a:ext cx="12476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99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8F00D-C4CA-93E1-4851-4CB3BFD6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043" y="0"/>
            <a:ext cx="124860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914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8456EA-C8DB-B5CC-0EBC-A379678F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625" y="0"/>
            <a:ext cx="12591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26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488D7D-6F04-B34A-6285-CB4E56D3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126" y="0"/>
            <a:ext cx="123502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086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986427-8D5D-EE7A-C5E6-349D74C4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71" y="0"/>
            <a:ext cx="1242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24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0528D6-F5FB-126E-978F-277CCC44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307546" cy="63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543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10F84E-7EFF-6CAD-2A60-42E4AF5D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85" y="0"/>
            <a:ext cx="12480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99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76E2B-5457-A19F-021D-301CFFEA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319F1-59DA-9807-86D6-087687B9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BDEE07-EAAE-FB6C-91A6-9A0B4362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87" y="1"/>
            <a:ext cx="12148949" cy="66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33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</Words>
  <Application>Microsoft Macintosh PowerPoint</Application>
  <PresentationFormat>宽屏</PresentationFormat>
  <Paragraphs>1</Paragraphs>
  <Slides>85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8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JimTT</dc:creator>
  <cp:lastModifiedBy>JimTT</cp:lastModifiedBy>
  <cp:revision>1</cp:revision>
  <dcterms:created xsi:type="dcterms:W3CDTF">2024-09-01T04:19:02Z</dcterms:created>
  <dcterms:modified xsi:type="dcterms:W3CDTF">2024-09-01T06:02:05Z</dcterms:modified>
</cp:coreProperties>
</file>